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8"/>
  </p:notesMasterIdLst>
  <p:sldIdLst>
    <p:sldId id="306" r:id="rId5"/>
    <p:sldId id="360" r:id="rId6"/>
    <p:sldId id="320" r:id="rId7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FFDF7F"/>
    <a:srgbClr val="E400F6"/>
    <a:srgbClr val="522D80"/>
    <a:srgbClr val="FF997F"/>
    <a:srgbClr val="B2FF99"/>
    <a:srgbClr val="CC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Update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0D91CE5-88FD-CB9C-6FD7-863927D6F6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6120"/>
            <a:ext cx="5486400" cy="3086100"/>
          </a:xfrm>
          <a:prstGeom prst="rect">
            <a:avLst/>
          </a:prstGeom>
        </p:spPr>
      </p:pic>
      <p:pic>
        <p:nvPicPr>
          <p:cNvPr id="7" name="Picture 6" descr="A race car track with a person sitting in front of him&#10;&#10;Description automatically generated">
            <a:extLst>
              <a:ext uri="{FF2B5EF4-FFF2-40B4-BE49-F238E27FC236}">
                <a16:creationId xmlns:a16="http://schemas.microsoft.com/office/drawing/2014/main" id="{B82A3E77-D7C7-2F30-AF75-505CE53F0E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77454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F1TENTH </a:t>
            </a:r>
            <a:r>
              <a:rPr lang="en-US" dirty="0" err="1"/>
              <a:t>Autoware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World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660369" y="580195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F1TENTH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D009-5166-4D59-AABC-6785392F4B19}">
  <ds:schemaRefs>
    <ds:schemaRef ds:uri="http://www.w3.org/XML/1998/namespace"/>
    <ds:schemaRef ds:uri="http://schemas.microsoft.com/office/2006/documentManagement/types"/>
    <ds:schemaRef ds:uri="http://purl.org/dc/elements/1.1/"/>
    <ds:schemaRef ds:uri="f41829d9-305b-4af6-8494-753a2a44d293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4a92416-d9ca-4b07-a40e-6415e67b2c5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361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Update</vt:lpstr>
      <vt:lpstr>F1TENTH Autoware 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240</cp:revision>
  <dcterms:created xsi:type="dcterms:W3CDTF">2020-04-29T07:35:04Z</dcterms:created>
  <dcterms:modified xsi:type="dcterms:W3CDTF">2023-12-06T21:24:16Z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